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anose="020B0604020202020204" charset="0"/>
      <p:regular r:id="rId9"/>
      <p:bold r:id="rId10"/>
      <p:italic r:id="rId11"/>
      <p:boldItalic r:id="rId12"/>
    </p:embeddedFont>
    <p:embeddedFont>
      <p:font typeface="Oswald" panose="020B0604020202020204" charset="0"/>
      <p:regular r:id="rId13"/>
      <p:bold r:id="rId14"/>
    </p:embeddedFont>
    <p:embeddedFont>
      <p:font typeface="Playfair Display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de477a953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de477a953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de477a95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de477a95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e477a953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e477a953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de477a95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de477a95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de477a953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de477a953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arts.mrdonn.org/figurativ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Figurative Language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Day 1: Simile, Metaphor, Personification, Hyperbole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Figurative Language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Figurative language is used when describing something by comparing it with something else. There are many different “figures of speech” which are all types of figurative language.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Examples: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-simile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-metaphor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-personification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-hyperbole</a:t>
            </a:r>
            <a:endParaRPr sz="1400"/>
          </a:p>
        </p:txBody>
      </p:sp>
      <p:sp>
        <p:nvSpPr>
          <p:cNvPr id="66" name="Google Shape;66;p14"/>
          <p:cNvSpPr txBox="1"/>
          <p:nvPr/>
        </p:nvSpPr>
        <p:spPr>
          <a:xfrm>
            <a:off x="4448125" y="4150125"/>
            <a:ext cx="46359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Note</a:t>
            </a:r>
            <a:r>
              <a:rPr lang="en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: </a:t>
            </a: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Definitions in this powerpoint are from Mr. Donn’s Site for Kids &amp; Teachers </a:t>
            </a:r>
            <a:r>
              <a:rPr lang="en" u="sng">
                <a:solidFill>
                  <a:schemeClr val="accent5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3"/>
              </a:rPr>
              <a:t>https://languagearts.mrdonn.org/figurative.html</a:t>
            </a:r>
            <a:r>
              <a:rPr lang="en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Simile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simile uses the words “like” or “as” to compare one object or idea with another to suggest that they are similar.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He is as busy as a bee. </a:t>
            </a: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325" y="2268500"/>
            <a:ext cx="4168925" cy="259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Metaphor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metaphor states a fact or draws a verbal picture by the use of comparison. A simile would say you are like something; a metaphor is more positive - it says you are something. </a:t>
            </a:r>
            <a:r>
              <a:rPr lang="en" u="sng"/>
              <a:t>Metaphors do not use the words “like” or “as.”</a:t>
            </a: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u="sng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She is a shining star. 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5725" y="2086100"/>
            <a:ext cx="3200875" cy="32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Personification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using personification, an </a:t>
            </a:r>
            <a:r>
              <a:rPr lang="en" b="1"/>
              <a:t>inanimate</a:t>
            </a:r>
            <a:r>
              <a:rPr lang="en"/>
              <a:t> object is given lifelike features?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What does it mean if something is inanimate?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The sun smiled at us. 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799100"/>
            <a:ext cx="3293050" cy="341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Hyperbole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Hyperboles use exaggerations.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Example: Her smile was a mile wide. 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952" y="1179625"/>
            <a:ext cx="3064876" cy="344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On-screen Show (16:9)</PresentationFormat>
  <Paragraphs>27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Playfair Display</vt:lpstr>
      <vt:lpstr>Arial</vt:lpstr>
      <vt:lpstr>Montserrat</vt:lpstr>
      <vt:lpstr>Oswald</vt:lpstr>
      <vt:lpstr>Pop</vt:lpstr>
      <vt:lpstr>Figurative Language</vt:lpstr>
      <vt:lpstr>Figurative Language</vt:lpstr>
      <vt:lpstr>Simile</vt:lpstr>
      <vt:lpstr>Metaphor</vt:lpstr>
      <vt:lpstr>Personification</vt:lpstr>
      <vt:lpstr>Hyperbole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Figurative Language</dc:title>
  <dc:creator>Olivia</dc:creator>
  <cp:lastModifiedBy>Cook, Olivia S.</cp:lastModifiedBy>
  <cp:revision>1</cp:revision>
  <dcterms:modified xsi:type="dcterms:W3CDTF">2020-02-21T16:09:35Z</dcterms:modified>
</cp:coreProperties>
</file>